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gfRl67u/KBoCBWNzXsbw45m7B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3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3" name="Google Shape;1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4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2" type="sldNum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b="0" i="0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i="1" lang="en-US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5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35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5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" name="Google Shape;20;p35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" name="Google Shape;21;p35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22" name="Google Shape;2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6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9" name="Google Shape;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porkbun.com/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porkbun.com/truename?coupon=LOWENDTAL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hatsmydns.net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hyperlink" Target="https://www.youtube.com/watch?v=igAdBIneaqE" TargetMode="External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freenom.com/" TargetMode="External"/><Relationship Id="rId4" Type="http://schemas.openxmlformats.org/officeDocument/2006/relationships/hyperlink" Target="https://porkbun.com/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www.youtube.com/watch?v=5IfDzpkLlY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PcoQY82SDHw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e2xLV7pCOLI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ws.amazon.com/route53/pricing" TargetMode="External"/><Relationship Id="rId4" Type="http://schemas.openxmlformats.org/officeDocument/2006/relationships/hyperlink" Target="https://docs.aws.amazon.com/Route53/latest/DeveloperGuide/Welcome.html" TargetMode="External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5" name="Google Shape;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1117433" y="2370385"/>
            <a:ext cx="7015913" cy="1699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free Domain</a:t>
            </a:r>
            <a:endParaRPr/>
          </a:p>
        </p:txBody>
      </p:sp>
      <p:pic>
        <p:nvPicPr>
          <p:cNvPr id="104" name="Google Shape;1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008" y="4568439"/>
            <a:ext cx="9127729" cy="644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/>
          <p:nvPr/>
        </p:nvSpPr>
        <p:spPr>
          <a:xfrm>
            <a:off x="3476511" y="11077488"/>
            <a:ext cx="70487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account &amp; Add payment method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https://porkbun.com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0752" y="5858813"/>
            <a:ext cx="11606576" cy="5154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12856054" y="11013734"/>
            <a:ext cx="963597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domain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https://porkbun.com/truename?coupon=LOWENDTALK</a:t>
            </a:r>
            <a:endParaRPr b="1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4846508" y="11193151"/>
            <a:ext cx="20297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Checkout </a:t>
            </a:r>
            <a:endParaRPr/>
          </a:p>
        </p:txBody>
      </p:sp>
      <p:pic>
        <p:nvPicPr>
          <p:cNvPr id="114" name="Google Shape;1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170" y="5125453"/>
            <a:ext cx="10750400" cy="609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3452" y="3997424"/>
            <a:ext cx="9709485" cy="722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/>
          <p:nvPr/>
        </p:nvSpPr>
        <p:spPr>
          <a:xfrm>
            <a:off x="14948306" y="11193151"/>
            <a:ext cx="37593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Information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1117433" y="2370385"/>
            <a:ext cx="7015913" cy="1699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Hosted Zone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04" y="3220344"/>
            <a:ext cx="12211018" cy="221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4587" y="5633536"/>
            <a:ext cx="8491051" cy="648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09094" y="3222677"/>
            <a:ext cx="11663044" cy="291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1117433" y="2370385"/>
            <a:ext cx="7015913" cy="1699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Record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308" y="3253197"/>
            <a:ext cx="9425606" cy="7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0952" y="3253197"/>
            <a:ext cx="14071676" cy="355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1117434" y="2370385"/>
            <a:ext cx="8664240" cy="781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NameServer for Domain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15913277" y="10351320"/>
            <a:ext cx="498726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DNS update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https://www.whatsmydns.net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1176" y="3636315"/>
            <a:ext cx="11491466" cy="667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6843" y="3632174"/>
            <a:ext cx="9689431" cy="667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5410534" y="10306823"/>
            <a:ext cx="31806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 ~ 1 hour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117434" y="2370385"/>
            <a:ext cx="8664240" cy="781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618" y="4757737"/>
            <a:ext cx="112395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6945786" y="11895602"/>
            <a:ext cx="107212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https://www.youtube.com/watch?v=igAdBIneaqE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9618" y="6711191"/>
            <a:ext cx="11238257" cy="149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117434" y="2370386"/>
            <a:ext cx="4484713" cy="7664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Server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Hosted zone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flow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117433" y="2370385"/>
            <a:ext cx="16638132" cy="932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Domain: example.com / Subdomain: acme.example.com, zenith.example.com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provided by AWS or provided by a 3rd party (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freenom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</a:t>
            </a:r>
            <a:r>
              <a:rPr b="0" i="0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porkbun.com</a:t>
            </a: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the AWS domain provided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Non-changeable, non-refundable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transfer domain to another account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Top-level domains (TLDs): .com, .edu, .gov, .co.uk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31381" y="5861490"/>
            <a:ext cx="7342078" cy="61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6322012" y="12002341"/>
            <a:ext cx="105849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https://www.youtube.com/watch?v=5IfDzpkLlYY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117433" y="2300935"/>
            <a:ext cx="14186735" cy="757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Server (NS)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provides 4 name servers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configure the name server on the domain registrar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Hosted Zone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information &amp; route traffic of domains &amp; subdomains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configure multiple hosted zones for 1 domain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3033" y="2300934"/>
            <a:ext cx="9184198" cy="531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5550" y="9589169"/>
            <a:ext cx="11521389" cy="285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845216" y="3116480"/>
            <a:ext cx="17291869" cy="9717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Route53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CloudFront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 Management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CloudHSM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SSM Parameter Store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Secrets Manager Service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Quiz</a:t>
            </a:r>
            <a:endParaRPr b="0" i="0" sz="6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117433" y="2300934"/>
            <a:ext cx="15389893" cy="322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types: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Public: resolve domain to public IP, public endpoint or AWS public resource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Private: resolve domain to private IP, private endpoint in VPC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5362" y="6194006"/>
            <a:ext cx="14773275" cy="5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117433" y="2370386"/>
            <a:ext cx="12538409" cy="9432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route traffic to domain/subdomain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(address): Mapping to Ipv4 or AWS resource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AAAA: Map to Ipv6 or AWS Resource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CName (Canonical name): Map to other domain (Subdomain)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MX: Map to mail server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6362" y="2370384"/>
            <a:ext cx="11844976" cy="406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117433" y="2370385"/>
            <a:ext cx="17110409" cy="8157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Ipv4, Ipv6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domain, subdomain 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Endpoint: S3, VPC, Global Accelerator, Network load balancer, Cloudfont, API Gateway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Policy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Routing: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a domain to a single resource</a:t>
            </a:r>
            <a:endParaRPr/>
          </a:p>
          <a:p>
            <a:pPr indent="0" lvl="4" marL="1778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mapping domain to web service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7226" y="7068075"/>
            <a:ext cx="9385496" cy="477534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16207838" y="11692943"/>
            <a:ext cx="29642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Routing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1117433" y="2370385"/>
            <a:ext cx="16094121" cy="2385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Multi-value answers policy: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Simple Routing but with additional health check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Routing: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a domain to many resources according to traffic rate</a:t>
            </a:r>
            <a:endParaRPr/>
          </a:p>
          <a:p>
            <a:pPr indent="-334961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4584988" y="11340032"/>
            <a:ext cx="48317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Multivalue answers policy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656" y="8629650"/>
            <a:ext cx="7833244" cy="288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6202" y="5167488"/>
            <a:ext cx="8993998" cy="634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14432217" y="11513653"/>
            <a:ext cx="34419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Routing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117433" y="2370385"/>
            <a:ext cx="23029946" cy="72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Latency-based Routing: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there are resources located in many regions, routing will be performed to achieve the best latency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007" y="3810001"/>
            <a:ext cx="9681717" cy="639767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/>
          <p:nvPr/>
        </p:nvSpPr>
        <p:spPr>
          <a:xfrm>
            <a:off x="9968463" y="10224552"/>
            <a:ext cx="43973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Latency-based Routing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9081" y="5829301"/>
            <a:ext cx="7732889" cy="437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117433" y="2370385"/>
            <a:ext cx="13693441" cy="72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Geolocation Policy: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by geographical location from request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186" y="3733800"/>
            <a:ext cx="10131093" cy="667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10184300" y="10409194"/>
            <a:ext cx="35798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Geolocation Policy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1280" y="3440474"/>
            <a:ext cx="7614970" cy="697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117433" y="2370386"/>
            <a:ext cx="23150262" cy="685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Geoproximity routing policy: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traffic to your resources based on the geographic location of your users and your resources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9311807" y="10433258"/>
            <a:ext cx="51267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Geoproximity routing policy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602" y="5217533"/>
            <a:ext cx="10121567" cy="5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7636" y="5217532"/>
            <a:ext cx="9882334" cy="508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1117433" y="2370385"/>
            <a:ext cx="18293311" cy="327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6" lvl="3" marL="194468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Failover Routing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active &amp; passive (primary &amp; secondary), If the active is not working, it will automatically switch to passive</a:t>
            </a:r>
            <a:endParaRPr/>
          </a:p>
          <a:p>
            <a:pPr indent="-611186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Courier New"/>
              <a:buChar char="o"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Health Check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961" lvl="4" marL="2389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10310285" y="11968676"/>
            <a:ext cx="31678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Failover Routing</a:t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151" y="5410795"/>
            <a:ext cx="9646710" cy="65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9244" y="4533901"/>
            <a:ext cx="6101662" cy="745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1117433" y="2370386"/>
            <a:ext cx="14392643" cy="2421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flow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&amp; Visualize the relationship between multiple records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460" y="4791920"/>
            <a:ext cx="11157806" cy="7134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/>
          <p:nvPr/>
        </p:nvSpPr>
        <p:spPr>
          <a:xfrm>
            <a:off x="6955469" y="11995454"/>
            <a:ext cx="103573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https://www.youtube.com/watch?v=PcoQY82SDHw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200151" y="2389435"/>
            <a:ext cx="23025662" cy="991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DNS resolves Domain to IP and IP to Domain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Route53 Service is a domain management service on AWS</a:t>
            </a:r>
            <a:endParaRPr/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can map domain/subdomain to IP, Endpoint, Private AWS Resources in VPC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Record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Type: A, AAAA, CName, MX, Alias...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value: Ipv4, Ipv6, Endpoint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Policy: Simple Routing, Multi-value answers policy, Weighted Routing, Latency-based Routing, Geolocation Policy, Geoproximity routing policy, Failover Routing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Introduction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117433" y="2370386"/>
            <a:ext cx="22115545" cy="6785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Domain Name System (DNS)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Resolve Domain to IP and IP to Domain (Ex: www.google.com 🡺 172.217.18.36) 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for human, IP for machine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310" y="6857999"/>
            <a:ext cx="78295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1200151" y="2389436"/>
            <a:ext cx="6647484" cy="748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Noto Sans Symbols"/>
              <a:buChar char="⮚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Registration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Management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routing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flow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checking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Introduction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1117434" y="2370386"/>
            <a:ext cx="14397956" cy="9554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will send request with domain example.com through browser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will check if there is a cache stored in the computer or not? 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yes, Computer will send back the IP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not, will make request to Recursive Server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Server will send request to DNS Resolver 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1611229" y="12089898"/>
            <a:ext cx="205870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https://www.youtube.com/watch?v=e2xLV7pCOLI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55597" y="6085048"/>
            <a:ext cx="9886680" cy="571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15390" y="1944950"/>
            <a:ext cx="6767094" cy="39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Introduction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1117434" y="2370386"/>
            <a:ext cx="20866266" cy="7916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(with domain) / Response (with IP)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Server: Is server Mobile network operator (Ex: Google, AWS, Viettel, …)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Resolver (DNS Server): Is a system to search IP based on domain, there are many places in the world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name server: Is a list of name servers (.net, .com, .vn, ...)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TLD name server (Top-level domain name server): Contains a list of domains with the same extension      (Ex: .com TLD name server, .net TLD name server, …)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Introduction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0273" y="3652837"/>
            <a:ext cx="14970654" cy="659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1117434" y="2370386"/>
            <a:ext cx="13235174" cy="671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domain management service on AWS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integrate with other services on AWS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Support IP v4 &amp; IP v6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</a:t>
            </a:r>
            <a:r>
              <a:rPr b="0" i="0" lang="en-US" sz="4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https://aws.amazon.com/route53/pricing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1611229" y="12089898"/>
            <a:ext cx="205870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Tutorial: </a:t>
            </a:r>
            <a:r>
              <a:rPr b="0" i="1" lang="en-US" sz="3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https://docs.aws.amazon.com/Route53/latest/DeveloperGuide/Welcome.html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8369" y="2370386"/>
            <a:ext cx="6125430" cy="525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1117434" y="2370386"/>
            <a:ext cx="8246485" cy="903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EC2 Instance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free Domain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Hosted Zone &amp; Record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NameServer for Domain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/>
        </p:nvSpPr>
        <p:spPr>
          <a:xfrm>
            <a:off x="1200149" y="571498"/>
            <a:ext cx="11601451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Route53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1117434" y="2370386"/>
            <a:ext cx="6269955" cy="92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EC2 Instance</a:t>
            </a:r>
            <a:endParaRPr/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53" y="3183342"/>
            <a:ext cx="10587412" cy="283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434" y="6459766"/>
            <a:ext cx="7034460" cy="615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4988" y="3183342"/>
            <a:ext cx="12402165" cy="31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24988" y="7082338"/>
            <a:ext cx="112014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